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7" r:id="rId2"/>
    <p:sldId id="258" r:id="rId3"/>
    <p:sldId id="259" r:id="rId4"/>
    <p:sldId id="260" r:id="rId5"/>
    <p:sldId id="280" r:id="rId6"/>
    <p:sldId id="314" r:id="rId7"/>
    <p:sldId id="267" r:id="rId8"/>
    <p:sldId id="309" r:id="rId9"/>
    <p:sldId id="268" r:id="rId10"/>
    <p:sldId id="269" r:id="rId11"/>
    <p:sldId id="270" r:id="rId12"/>
    <p:sldId id="271" r:id="rId13"/>
    <p:sldId id="310" r:id="rId14"/>
    <p:sldId id="312" r:id="rId15"/>
    <p:sldId id="275" r:id="rId16"/>
    <p:sldId id="285" r:id="rId17"/>
    <p:sldId id="315" r:id="rId18"/>
    <p:sldId id="284" r:id="rId19"/>
    <p:sldId id="283" r:id="rId20"/>
    <p:sldId id="282" r:id="rId21"/>
    <p:sldId id="281" r:id="rId22"/>
    <p:sldId id="308" r:id="rId23"/>
    <p:sldId id="307" r:id="rId24"/>
    <p:sldId id="306" r:id="rId25"/>
    <p:sldId id="305" r:id="rId26"/>
    <p:sldId id="304" r:id="rId27"/>
    <p:sldId id="316" r:id="rId28"/>
    <p:sldId id="303" r:id="rId29"/>
    <p:sldId id="302" r:id="rId30"/>
    <p:sldId id="301" r:id="rId31"/>
    <p:sldId id="300" r:id="rId32"/>
    <p:sldId id="299" r:id="rId33"/>
    <p:sldId id="317" r:id="rId34"/>
    <p:sldId id="298" r:id="rId35"/>
    <p:sldId id="297" r:id="rId36"/>
    <p:sldId id="296" r:id="rId37"/>
    <p:sldId id="295" r:id="rId38"/>
    <p:sldId id="294" r:id="rId39"/>
    <p:sldId id="293" r:id="rId40"/>
    <p:sldId id="318" r:id="rId41"/>
    <p:sldId id="292" r:id="rId42"/>
    <p:sldId id="291" r:id="rId43"/>
    <p:sldId id="290" r:id="rId44"/>
    <p:sldId id="289" r:id="rId45"/>
    <p:sldId id="288" r:id="rId46"/>
    <p:sldId id="286" r:id="rId47"/>
    <p:sldId id="287" r:id="rId48"/>
    <p:sldId id="279" r:id="rId49"/>
    <p:sldId id="278" r:id="rId50"/>
    <p:sldId id="313" r:id="rId51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  <a:srgbClr val="EEEEEE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 autoAdjust="0"/>
    <p:restoredTop sz="94638" autoAdjust="0"/>
  </p:normalViewPr>
  <p:slideViewPr>
    <p:cSldViewPr>
      <p:cViewPr>
        <p:scale>
          <a:sx n="84" d="100"/>
          <a:sy n="84" d="100"/>
        </p:scale>
        <p:origin x="-1554" y="-2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CEB537-40FD-4C3B-B623-AECAC48FC2F8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3A8610-9E60-4393-9E20-440A0CBD72F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3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fr-FR" smtClean="0"/>
              <a:t>Hajer chrigui:</a:t>
            </a:r>
          </a:p>
          <a:p>
            <a:r>
              <a:rPr lang="fr-FR" smtClean="0"/>
              <a:t>Bonjours à tous,</a:t>
            </a:r>
          </a:p>
          <a:p>
            <a:r>
              <a:rPr lang="fr-FR" smtClean="0"/>
              <a:t>Nous vous présentons le projet de Courchevel qui est fais par le groupe gamma composé de : …..</a:t>
            </a:r>
          </a:p>
          <a:p>
            <a:endParaRPr lang="fr-FR" smtClean="0"/>
          </a:p>
          <a:p>
            <a:r>
              <a:rPr lang="fr-FR" smtClean="0"/>
              <a:t> dans le cadre des projets de M1.</a:t>
            </a:r>
          </a:p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0E368E6-1269-4483-B880-5D2A89242727}" type="slidenum">
              <a:rPr lang="fr-FR" smtClean="0"/>
              <a:pPr>
                <a:defRPr/>
              </a:pPr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12</a:t>
            </a:fld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15</a:t>
            </a:fld>
            <a:endParaRPr lang="fr-F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48</a:t>
            </a:fld>
            <a:endParaRPr lang="fr-F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49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3</a:t>
            </a:fld>
            <a:endParaRPr 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4</a:t>
            </a:fld>
            <a:endParaRPr 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5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7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9</a:t>
            </a:fld>
            <a:endParaRPr lang="fr-F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10</a:t>
            </a:fld>
            <a:endParaRPr lang="fr-F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5C0ADE-5444-4AF0-8585-266DB2CCD55E}" type="slidenum">
              <a:rPr lang="fr-FR" smtClean="0"/>
              <a:pPr>
                <a:defRPr/>
              </a:pPr>
              <a:t>11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A4BCE-9077-4C54-9508-1B20BF73281A}" type="datetimeFigureOut">
              <a:rPr lang="fr-FR" smtClean="0"/>
              <a:pPr/>
              <a:t>23/04/2012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C3C18-E69D-4269-8F3B-9B7DB2CA964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re 1"/>
          <p:cNvSpPr>
            <a:spLocks noGrp="1"/>
          </p:cNvSpPr>
          <p:nvPr>
            <p:ph type="ctrTitle"/>
          </p:nvPr>
        </p:nvSpPr>
        <p:spPr>
          <a:xfrm>
            <a:off x="685800" y="2996952"/>
            <a:ext cx="7772400" cy="1470025"/>
          </a:xfrm>
        </p:spPr>
        <p:txBody>
          <a:bodyPr/>
          <a:lstStyle/>
          <a:p>
            <a:pPr eaLnBrk="1" hangingPunct="1"/>
            <a:r>
              <a:rPr lang="fr-FR" dirty="0" smtClean="0"/>
              <a:t>Projet Courchevel</a:t>
            </a:r>
            <a:br>
              <a:rPr lang="fr-FR" dirty="0" smtClean="0"/>
            </a:br>
            <a:r>
              <a:rPr lang="fr-FR" dirty="0" smtClean="0"/>
              <a:t>Bilan intermédiaire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23850" y="4437112"/>
            <a:ext cx="8496300" cy="2448272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fr-FR" dirty="0" smtClean="0"/>
              <a:t>Equipe Gamma</a:t>
            </a:r>
            <a:endParaRPr lang="fr-FR" sz="1600" dirty="0"/>
          </a:p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fr-FR" sz="1600" dirty="0" smtClean="0"/>
          </a:p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fr-FR" sz="1600" dirty="0" smtClean="0"/>
          </a:p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fr-FR" sz="1600" dirty="0"/>
          </a:p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fr-FR" sz="1600" dirty="0" smtClean="0"/>
          </a:p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fr-FR" sz="1600" dirty="0" smtClean="0"/>
          </a:p>
          <a:p>
            <a:pPr eaLnBrk="1" fontAlgn="auto" hangingPunct="1">
              <a:spcAft>
                <a:spcPts val="0"/>
              </a:spcAft>
              <a:defRPr/>
            </a:pPr>
            <a:r>
              <a:rPr lang="fr-FR" sz="1600" dirty="0" smtClean="0"/>
              <a:t>Aymeric ASSIER – Mickaël ARNOULD – Adrien LOMBARD – Sébastien FRANCHON</a:t>
            </a:r>
            <a:r>
              <a:rPr lang="fr-FR" sz="1600" dirty="0"/>
              <a:t> – </a:t>
            </a:r>
            <a:r>
              <a:rPr lang="fr-FR" sz="1600" dirty="0" err="1" smtClean="0"/>
              <a:t>Hajer</a:t>
            </a:r>
            <a:r>
              <a:rPr lang="fr-FR" sz="1600" dirty="0" smtClean="0"/>
              <a:t> CHRIGUI</a:t>
            </a:r>
            <a:endParaRPr lang="fr-FR" sz="1600" dirty="0"/>
          </a:p>
        </p:txBody>
      </p:sp>
      <p:pic>
        <p:nvPicPr>
          <p:cNvPr id="2052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3" name="Image 2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63888" y="836712"/>
            <a:ext cx="2016224" cy="2270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10</a:t>
            </a:fld>
            <a:endParaRPr lang="fr-FR"/>
          </a:p>
        </p:txBody>
      </p:sp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662880" y="413792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fr-FR" sz="2800" dirty="0" smtClean="0"/>
              <a:t>Cas d’utilisation : Visiteur</a:t>
            </a:r>
          </a:p>
        </p:txBody>
      </p:sp>
      <p:pic>
        <p:nvPicPr>
          <p:cNvPr id="2051" name="Picture 3" descr="D:\School\2011 - Master ISC\S8\Courchevel\doc\Conception\V2\UseCase-Visiteur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9512" y="1830261"/>
            <a:ext cx="8781802" cy="383098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11</a:t>
            </a:fld>
            <a:endParaRPr lang="fr-FR"/>
          </a:p>
        </p:txBody>
      </p:sp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662880" y="413792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fr-FR" sz="2800" dirty="0" smtClean="0"/>
              <a:t>Cas d’utilisation : Accréditeur</a:t>
            </a:r>
          </a:p>
        </p:txBody>
      </p:sp>
      <p:pic>
        <p:nvPicPr>
          <p:cNvPr id="3074" name="Picture 2" descr="D:\School\2011 - Master ISC\S8\Courchevel\doc\Conception\V2\UseCase-Accréditateur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1560" y="1172571"/>
            <a:ext cx="7873702" cy="520875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12</a:t>
            </a:fld>
            <a:endParaRPr lang="fr-FR"/>
          </a:p>
        </p:txBody>
      </p:sp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662880" y="116632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fr-FR" sz="2800" dirty="0" smtClean="0"/>
              <a:t>MCD</a:t>
            </a:r>
          </a:p>
        </p:txBody>
      </p:sp>
      <p:pic>
        <p:nvPicPr>
          <p:cNvPr id="5122" name="Picture 2" descr="D:\School\2011 - Master ISC\S8\Courchevel\doc\Conception\V2\MC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5536" y="908720"/>
            <a:ext cx="8388423" cy="547994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13</a:t>
            </a:fld>
            <a:endParaRPr lang="fr-FR"/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539552" y="413792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fr-FR" sz="2800" dirty="0" smtClean="0"/>
              <a:t>Classes : Contrôleurs</a:t>
            </a:r>
          </a:p>
        </p:txBody>
      </p:sp>
      <p:pic>
        <p:nvPicPr>
          <p:cNvPr id="6146" name="Picture 2" descr="D:\School\2011 - Master ISC\S8\Courchevel\doc\Conception\V2\ClassController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1412776"/>
            <a:ext cx="8232951" cy="475252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14</a:t>
            </a:fld>
            <a:endParaRPr lang="fr-FR"/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 rot="5400000">
            <a:off x="6726460" y="1427684"/>
            <a:ext cx="3765104" cy="1143000"/>
          </a:xfrm>
        </p:spPr>
        <p:txBody>
          <a:bodyPr>
            <a:normAutofit/>
          </a:bodyPr>
          <a:lstStyle/>
          <a:p>
            <a:pPr algn="r"/>
            <a:r>
              <a:rPr lang="fr-FR" sz="2800" dirty="0" smtClean="0"/>
              <a:t>Diagramme d’Activité</a:t>
            </a:r>
          </a:p>
        </p:txBody>
      </p:sp>
      <p:pic>
        <p:nvPicPr>
          <p:cNvPr id="8194" name="Picture 2" descr="D:\School\2011 - Master ISC\S8\Courchevel\doc\Conception\V2\ActivityDiag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8701" y="648072"/>
            <a:ext cx="8137715" cy="616530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re 1"/>
          <p:cNvSpPr>
            <a:spLocks noGrp="1"/>
          </p:cNvSpPr>
          <p:nvPr>
            <p:ph type="title"/>
          </p:nvPr>
        </p:nvSpPr>
        <p:spPr>
          <a:xfrm>
            <a:off x="457200" y="773832"/>
            <a:ext cx="8229600" cy="1143000"/>
          </a:xfrm>
        </p:spPr>
        <p:txBody>
          <a:bodyPr/>
          <a:lstStyle/>
          <a:p>
            <a:r>
              <a:rPr lang="fr-FR" dirty="0" smtClean="0"/>
              <a:t>Plan</a:t>
            </a:r>
          </a:p>
        </p:txBody>
      </p:sp>
      <p:sp>
        <p:nvSpPr>
          <p:cNvPr id="3075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70000"/>
              </a:lnSpc>
            </a:pPr>
            <a:endParaRPr lang="fr-FR" dirty="0" smtClean="0">
              <a:solidFill>
                <a:schemeClr val="bg1">
                  <a:lumMod val="65000"/>
                </a:schemeClr>
              </a:solidFill>
            </a:endParaRPr>
          </a:p>
          <a:p>
            <a:pPr>
              <a:lnSpc>
                <a:spcPct val="170000"/>
              </a:lnSpc>
            </a:pPr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Présentation</a:t>
            </a:r>
          </a:p>
          <a:p>
            <a:pPr>
              <a:lnSpc>
                <a:spcPct val="170000"/>
              </a:lnSpc>
            </a:pPr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Conception</a:t>
            </a:r>
          </a:p>
          <a:p>
            <a:pPr>
              <a:lnSpc>
                <a:spcPct val="170000"/>
              </a:lnSpc>
            </a:pPr>
            <a:r>
              <a:rPr lang="fr-FR" dirty="0" smtClean="0"/>
              <a:t>Travail réalisé</a:t>
            </a:r>
          </a:p>
          <a:p>
            <a:pPr>
              <a:lnSpc>
                <a:spcPct val="170000"/>
              </a:lnSpc>
            </a:pPr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Bilan</a:t>
            </a:r>
          </a:p>
        </p:txBody>
      </p:sp>
      <p:pic>
        <p:nvPicPr>
          <p:cNvPr id="3076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15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icka\Pictures\Courchevel presentation 3\01acceui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82068" cy="489654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457200" y="271804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Organisateur :</a:t>
            </a:r>
            <a:br>
              <a:rPr lang="fr-FR" dirty="0" smtClean="0"/>
            </a:br>
            <a:r>
              <a:rPr lang="fr-FR" dirty="0" smtClean="0"/>
              <a:t>Création d’un évènement sportif</a:t>
            </a:r>
            <a:endParaRPr lang="fr-FR" dirty="0" smtClean="0"/>
          </a:p>
        </p:txBody>
      </p:sp>
      <p:pic>
        <p:nvPicPr>
          <p:cNvPr id="6" name="Imag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17</a:t>
            </a:fld>
            <a:endParaRPr lang="fr-FR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Micka\Pictures\Courchevel presentation 3\02zone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-27384"/>
            <a:ext cx="9162002" cy="658281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Micka\Pictures\Courchevel presentation 3\03categorie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8931" y="0"/>
            <a:ext cx="7971501" cy="659735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re 1"/>
          <p:cNvSpPr>
            <a:spLocks noGrp="1"/>
          </p:cNvSpPr>
          <p:nvPr>
            <p:ph type="title"/>
          </p:nvPr>
        </p:nvSpPr>
        <p:spPr>
          <a:xfrm>
            <a:off x="457200" y="773832"/>
            <a:ext cx="8229600" cy="1143000"/>
          </a:xfrm>
        </p:spPr>
        <p:txBody>
          <a:bodyPr/>
          <a:lstStyle/>
          <a:p>
            <a:r>
              <a:rPr lang="fr-FR" dirty="0" smtClean="0"/>
              <a:t>Plan</a:t>
            </a:r>
          </a:p>
        </p:txBody>
      </p:sp>
      <p:sp>
        <p:nvSpPr>
          <p:cNvPr id="3075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70000"/>
              </a:lnSpc>
            </a:pPr>
            <a:endParaRPr lang="fr-FR" dirty="0" smtClean="0"/>
          </a:p>
          <a:p>
            <a:pPr>
              <a:lnSpc>
                <a:spcPct val="170000"/>
              </a:lnSpc>
            </a:pPr>
            <a:r>
              <a:rPr lang="fr-FR" dirty="0" smtClean="0"/>
              <a:t>Présentation</a:t>
            </a:r>
          </a:p>
          <a:p>
            <a:pPr>
              <a:lnSpc>
                <a:spcPct val="170000"/>
              </a:lnSpc>
            </a:pPr>
            <a:r>
              <a:rPr lang="fr-FR" dirty="0" smtClean="0"/>
              <a:t>Conception</a:t>
            </a:r>
          </a:p>
          <a:p>
            <a:pPr>
              <a:lnSpc>
                <a:spcPct val="170000"/>
              </a:lnSpc>
            </a:pPr>
            <a:r>
              <a:rPr lang="fr-FR" dirty="0" smtClean="0"/>
              <a:t>Travail réalisé</a:t>
            </a:r>
          </a:p>
          <a:p>
            <a:pPr>
              <a:lnSpc>
                <a:spcPct val="170000"/>
              </a:lnSpc>
            </a:pPr>
            <a:r>
              <a:rPr lang="fr-FR" dirty="0" smtClean="0"/>
              <a:t>Bilan</a:t>
            </a:r>
          </a:p>
          <a:p>
            <a:pPr>
              <a:lnSpc>
                <a:spcPct val="170000"/>
              </a:lnSpc>
              <a:buNone/>
            </a:pPr>
            <a:endParaRPr lang="fr-FR" dirty="0" smtClean="0"/>
          </a:p>
        </p:txBody>
      </p:sp>
      <p:pic>
        <p:nvPicPr>
          <p:cNvPr id="3076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2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Micka\Pictures\Courchevel presentation 3\04evenement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4000" cy="628330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Micka\Pictures\Courchevel presentation 3\04evenement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3999" cy="610157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Micka\Pictures\Courchevel presentation 3\04evenement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4000" cy="644812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Micka\Pictures\Courchevel presentation 3\04evenement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3999" cy="629166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Micka\Pictures\Courchevel presentation 3\04evenement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23" y="-27384"/>
            <a:ext cx="9138577" cy="35421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Micka\Pictures\Courchevel presentation 3\04evenement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083" y="1"/>
            <a:ext cx="7309423" cy="674136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Micka\Pictures\Courchevel presentation 3\04evenement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4000" cy="644637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457200" y="271804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Visiteur :</a:t>
            </a:r>
            <a:br>
              <a:rPr lang="fr-FR" dirty="0" smtClean="0"/>
            </a:br>
            <a:r>
              <a:rPr lang="fr-FR" dirty="0" err="1" smtClean="0"/>
              <a:t>Pré-inscription</a:t>
            </a:r>
            <a:r>
              <a:rPr lang="fr-FR" dirty="0" smtClean="0"/>
              <a:t> à un évènement</a:t>
            </a:r>
            <a:endParaRPr lang="fr-FR" dirty="0" smtClean="0"/>
          </a:p>
        </p:txBody>
      </p:sp>
      <p:pic>
        <p:nvPicPr>
          <p:cNvPr id="10" name="Imag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27</a:t>
            </a:fld>
            <a:endParaRPr lang="fr-FR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Micka\Pictures\Courchevel presentation 3\05accredIndiv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88640"/>
            <a:ext cx="8424936" cy="63640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Micka\Pictures\Courchevel presentation 3\05accredIndiv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63688" y="116632"/>
            <a:ext cx="5472608" cy="664360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re 1"/>
          <p:cNvSpPr>
            <a:spLocks noGrp="1"/>
          </p:cNvSpPr>
          <p:nvPr>
            <p:ph type="title"/>
          </p:nvPr>
        </p:nvSpPr>
        <p:spPr>
          <a:xfrm>
            <a:off x="457200" y="773832"/>
            <a:ext cx="8229600" cy="1143000"/>
          </a:xfrm>
        </p:spPr>
        <p:txBody>
          <a:bodyPr/>
          <a:lstStyle/>
          <a:p>
            <a:r>
              <a:rPr lang="fr-FR" dirty="0" smtClean="0"/>
              <a:t>Plan</a:t>
            </a:r>
          </a:p>
        </p:txBody>
      </p:sp>
      <p:sp>
        <p:nvSpPr>
          <p:cNvPr id="3075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70000"/>
              </a:lnSpc>
            </a:pPr>
            <a:endParaRPr lang="fr-FR" dirty="0" smtClean="0"/>
          </a:p>
          <a:p>
            <a:pPr>
              <a:lnSpc>
                <a:spcPct val="170000"/>
              </a:lnSpc>
            </a:pPr>
            <a:r>
              <a:rPr lang="fr-FR" dirty="0" smtClean="0"/>
              <a:t>Présentation</a:t>
            </a:r>
          </a:p>
          <a:p>
            <a:pPr>
              <a:lnSpc>
                <a:spcPct val="170000"/>
              </a:lnSpc>
            </a:pPr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Conception</a:t>
            </a:r>
          </a:p>
          <a:p>
            <a:pPr>
              <a:lnSpc>
                <a:spcPct val="170000"/>
              </a:lnSpc>
            </a:pPr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Travail réalisé</a:t>
            </a:r>
          </a:p>
          <a:p>
            <a:pPr>
              <a:lnSpc>
                <a:spcPct val="170000"/>
              </a:lnSpc>
            </a:pPr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Bilan</a:t>
            </a:r>
          </a:p>
        </p:txBody>
      </p:sp>
      <p:pic>
        <p:nvPicPr>
          <p:cNvPr id="3076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3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Users\Micka\Pictures\Courchevel presentation 3\05accredIndiv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38434" y="72008"/>
            <a:ext cx="5397862" cy="666936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C:\Users\Micka\Pictures\Courchevel presentation 3\05accredIndiv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7704" y="44624"/>
            <a:ext cx="5525123" cy="668788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C:\Users\Micka\Pictures\Courchevel presentation 3\05accredIndiv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332656"/>
            <a:ext cx="8264966" cy="604867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457200" y="271804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Accréditeur :</a:t>
            </a:r>
            <a:br>
              <a:rPr lang="fr-FR" dirty="0" smtClean="0"/>
            </a:br>
            <a:r>
              <a:rPr lang="fr-FR" dirty="0" smtClean="0"/>
              <a:t>Validation de la demande</a:t>
            </a:r>
            <a:endParaRPr lang="fr-FR" dirty="0" smtClean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33</a:t>
            </a:fld>
            <a:endParaRPr lang="fr-FR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C:\Users\Micka\Pictures\Courchevel presentation 3\06voir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30" y="-27384"/>
            <a:ext cx="9174382" cy="302433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C:\Users\Micka\Pictures\Courchevel presentation 3\06voir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3999" cy="584409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C:\Users\Micka\Pictures\Courchevel presentation 3\06voi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4000" cy="635852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C:\Users\Micka\Pictures\Courchevel presentation 3\06voir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242" y="-27384"/>
            <a:ext cx="9132758" cy="6412183"/>
          </a:xfrm>
          <a:prstGeom prst="rect">
            <a:avLst/>
          </a:prstGeom>
          <a:noFill/>
        </p:spPr>
      </p:pic>
      <p:sp>
        <p:nvSpPr>
          <p:cNvPr id="3" name="ZoneTexte 2"/>
          <p:cNvSpPr txBox="1"/>
          <p:nvPr/>
        </p:nvSpPr>
        <p:spPr>
          <a:xfrm>
            <a:off x="398554" y="2538770"/>
            <a:ext cx="863794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400" dirty="0" smtClean="0">
                <a:solidFill>
                  <a:srgbClr val="FF0000"/>
                </a:solidFill>
              </a:rPr>
              <a:t>Le changement ne se voit pas,</a:t>
            </a:r>
          </a:p>
          <a:p>
            <a:r>
              <a:rPr lang="fr-FR" sz="5400" dirty="0" smtClean="0">
                <a:solidFill>
                  <a:srgbClr val="FF0000"/>
                </a:solidFill>
              </a:rPr>
              <a:t>à supprimer ??</a:t>
            </a:r>
            <a:endParaRPr lang="fr-FR" sz="5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C:\Users\Micka\Pictures\Courchevel presentation 3\06vvimprim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653380"/>
            <a:ext cx="8726488" cy="52959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C:\Users\Micka\Pictures\Courchevel presentation 3\06vvimprim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19" y="692696"/>
            <a:ext cx="8678093" cy="547260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re 1"/>
          <p:cNvSpPr>
            <a:spLocks noGrp="1"/>
          </p:cNvSpPr>
          <p:nvPr>
            <p:ph type="title"/>
          </p:nvPr>
        </p:nvSpPr>
        <p:spPr>
          <a:xfrm>
            <a:off x="457200" y="773832"/>
            <a:ext cx="8229600" cy="1143000"/>
          </a:xfrm>
        </p:spPr>
        <p:txBody>
          <a:bodyPr/>
          <a:lstStyle/>
          <a:p>
            <a:r>
              <a:rPr lang="fr-FR" dirty="0" smtClean="0"/>
              <a:t>Contexte</a:t>
            </a:r>
          </a:p>
        </p:txBody>
      </p:sp>
      <p:sp>
        <p:nvSpPr>
          <p:cNvPr id="3075" name="Espace réservé du contenu 2"/>
          <p:cNvSpPr>
            <a:spLocks noGrp="1"/>
          </p:cNvSpPr>
          <p:nvPr>
            <p:ph idx="1"/>
          </p:nvPr>
        </p:nvSpPr>
        <p:spPr>
          <a:xfrm>
            <a:off x="457200" y="1927373"/>
            <a:ext cx="8229600" cy="4525963"/>
          </a:xfrm>
        </p:spPr>
        <p:txBody>
          <a:bodyPr>
            <a:normAutofit/>
          </a:bodyPr>
          <a:lstStyle/>
          <a:p>
            <a:pPr>
              <a:buNone/>
            </a:pPr>
            <a:endParaRPr lang="fr-FR" dirty="0" smtClean="0"/>
          </a:p>
          <a:p>
            <a:pPr>
              <a:buNone/>
            </a:pPr>
            <a:r>
              <a:rPr lang="fr-FR" dirty="0" smtClean="0"/>
              <a:t>Système de gestion des accréditations pour la coupe du monde de ski à Courchevel.</a:t>
            </a:r>
          </a:p>
          <a:p>
            <a:pPr>
              <a:buNone/>
            </a:pPr>
            <a:endParaRPr lang="fr-FR" dirty="0" smtClean="0"/>
          </a:p>
          <a:p>
            <a:pPr>
              <a:buNone/>
            </a:pPr>
            <a:r>
              <a:rPr lang="fr-FR" dirty="0" smtClean="0"/>
              <a:t>Client : Club des sports de Courchevel, par le biais d’Arnaud Robin et de Laurence </a:t>
            </a:r>
            <a:r>
              <a:rPr lang="fr-FR" dirty="0" err="1" smtClean="0"/>
              <a:t>Gagnière</a:t>
            </a:r>
            <a:r>
              <a:rPr lang="fr-FR" dirty="0" smtClean="0"/>
              <a:t>.</a:t>
            </a:r>
          </a:p>
        </p:txBody>
      </p:sp>
      <p:pic>
        <p:nvPicPr>
          <p:cNvPr id="3076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4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457200" y="271804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Accréditeur :</a:t>
            </a:r>
            <a:br>
              <a:rPr lang="fr-FR" dirty="0" smtClean="0"/>
            </a:br>
            <a:r>
              <a:rPr lang="fr-FR" dirty="0" smtClean="0"/>
              <a:t>Inscription d’un groupe</a:t>
            </a:r>
            <a:endParaRPr lang="fr-FR" dirty="0" smtClean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40</a:t>
            </a:fld>
            <a:endParaRPr lang="fr-FR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C:\Users\Micka\Pictures\Courchevel presentation 3\07accredGroupe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471" y="0"/>
            <a:ext cx="8876025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C:\Users\Micka\Pictures\Courchevel presentation 3\07accredGroupe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8243" y="1"/>
            <a:ext cx="8917041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Micka\Pictures\Courchevel presentation 3\07accredGroupe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95278"/>
            <a:ext cx="9144000" cy="580207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C:\Users\Micka\Pictures\Courchevel presentation 3\07accredGroupe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59" y="-27384"/>
            <a:ext cx="9144659" cy="608794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C:\Users\Micka\Pictures\Courchevel presentation 3\07accredGroupe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88640"/>
            <a:ext cx="9144000" cy="648053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C:\Users\Micka\Pictures\Courchevel presentation 3\08voir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80512" cy="327694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icka\Pictures\Courchevel presentation 3\08voir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9144000" cy="288032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48</a:t>
            </a:fld>
            <a:endParaRPr lang="fr-FR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70000"/>
              </a:lnSpc>
            </a:pPr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Présentation</a:t>
            </a:r>
          </a:p>
          <a:p>
            <a:pPr>
              <a:lnSpc>
                <a:spcPct val="170000"/>
              </a:lnSpc>
            </a:pPr>
            <a:r>
              <a:rPr lang="fr-FR" smtClean="0">
                <a:solidFill>
                  <a:schemeClr val="bg1">
                    <a:lumMod val="65000"/>
                  </a:schemeClr>
                </a:solidFill>
              </a:rPr>
              <a:t>Conception</a:t>
            </a:r>
            <a:endParaRPr lang="fr-FR" dirty="0" smtClean="0">
              <a:solidFill>
                <a:schemeClr val="bg1">
                  <a:lumMod val="65000"/>
                </a:schemeClr>
              </a:solidFill>
            </a:endParaRPr>
          </a:p>
          <a:p>
            <a:pPr>
              <a:lnSpc>
                <a:spcPct val="170000"/>
              </a:lnSpc>
            </a:pPr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Travail réalisé</a:t>
            </a:r>
          </a:p>
          <a:p>
            <a:pPr>
              <a:lnSpc>
                <a:spcPct val="170000"/>
              </a:lnSpc>
            </a:pPr>
            <a:r>
              <a:rPr lang="fr-FR" dirty="0" smtClean="0"/>
              <a:t>Bilan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entagone 8"/>
          <p:cNvSpPr/>
          <p:nvPr/>
        </p:nvSpPr>
        <p:spPr>
          <a:xfrm>
            <a:off x="6552440" y="2924944"/>
            <a:ext cx="1980000" cy="1368152"/>
          </a:xfrm>
          <a:prstGeom prst="homePlate">
            <a:avLst/>
          </a:prstGeom>
          <a:ln w="3175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Presse</a:t>
            </a:r>
          </a:p>
          <a:p>
            <a:pPr algn="ctr"/>
            <a:r>
              <a:rPr lang="fr-FR" dirty="0" smtClean="0"/>
              <a:t>Mail</a:t>
            </a:r>
          </a:p>
          <a:p>
            <a:pPr algn="ctr"/>
            <a:r>
              <a:rPr lang="fr-FR" dirty="0" smtClean="0"/>
              <a:t>Export</a:t>
            </a:r>
          </a:p>
          <a:p>
            <a:pPr algn="ctr"/>
            <a:r>
              <a:rPr lang="fr-FR" dirty="0" smtClean="0"/>
              <a:t>Langues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36216" y="2924944"/>
            <a:ext cx="1980000" cy="1368152"/>
          </a:xfrm>
          <a:prstGeom prst="rect">
            <a:avLst/>
          </a:prstGeom>
          <a:solidFill>
            <a:schemeClr val="accent1">
              <a:lumMod val="75000"/>
            </a:schemeClr>
          </a:solidFill>
          <a:ln w="3175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Impression</a:t>
            </a:r>
          </a:p>
          <a:p>
            <a:pPr algn="ctr"/>
            <a:r>
              <a:rPr lang="fr-FR" dirty="0" smtClean="0"/>
              <a:t>Photo/Webcam</a:t>
            </a:r>
          </a:p>
          <a:p>
            <a:pPr algn="ctr"/>
            <a:r>
              <a:rPr lang="fr-FR" dirty="0" smtClean="0"/>
              <a:t>R&amp;D</a:t>
            </a:r>
            <a:endParaRPr lang="fr-FR" dirty="0"/>
          </a:p>
        </p:txBody>
      </p:sp>
      <p:sp>
        <p:nvSpPr>
          <p:cNvPr id="3074" name="Titre 1"/>
          <p:cNvSpPr>
            <a:spLocks noGrp="1"/>
          </p:cNvSpPr>
          <p:nvPr>
            <p:ph type="title"/>
          </p:nvPr>
        </p:nvSpPr>
        <p:spPr>
          <a:xfrm>
            <a:off x="457200" y="773832"/>
            <a:ext cx="8229600" cy="1143000"/>
          </a:xfrm>
        </p:spPr>
        <p:txBody>
          <a:bodyPr/>
          <a:lstStyle/>
          <a:p>
            <a:r>
              <a:rPr lang="fr-FR" dirty="0" smtClean="0"/>
              <a:t>Avancement du projet</a:t>
            </a:r>
          </a:p>
        </p:txBody>
      </p:sp>
      <p:pic>
        <p:nvPicPr>
          <p:cNvPr id="3076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49</a:t>
            </a:fld>
            <a:endParaRPr lang="fr-FR"/>
          </a:p>
        </p:txBody>
      </p:sp>
      <p:sp>
        <p:nvSpPr>
          <p:cNvPr id="19" name="Rectangle 18"/>
          <p:cNvSpPr/>
          <p:nvPr/>
        </p:nvSpPr>
        <p:spPr>
          <a:xfrm>
            <a:off x="2519992" y="2924944"/>
            <a:ext cx="1980000" cy="1368152"/>
          </a:xfrm>
          <a:prstGeom prst="rect">
            <a:avLst/>
          </a:prstGeom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Zones</a:t>
            </a:r>
          </a:p>
          <a:p>
            <a:pPr algn="ctr"/>
            <a:r>
              <a:rPr lang="fr-FR" dirty="0" smtClean="0"/>
              <a:t>Catégories</a:t>
            </a:r>
          </a:p>
          <a:p>
            <a:pPr algn="ctr"/>
            <a:r>
              <a:rPr lang="fr-FR" dirty="0" smtClean="0"/>
              <a:t>Accréditations</a:t>
            </a:r>
          </a:p>
          <a:p>
            <a:pPr algn="ctr"/>
            <a:r>
              <a:rPr lang="fr-FR" dirty="0" smtClean="0"/>
              <a:t>Demandes</a:t>
            </a:r>
            <a:endParaRPr lang="fr-FR" dirty="0"/>
          </a:p>
        </p:txBody>
      </p:sp>
      <p:sp>
        <p:nvSpPr>
          <p:cNvPr id="18" name="Rectangle 17"/>
          <p:cNvSpPr/>
          <p:nvPr/>
        </p:nvSpPr>
        <p:spPr>
          <a:xfrm>
            <a:off x="503768" y="2924944"/>
            <a:ext cx="1980000" cy="1368152"/>
          </a:xfrm>
          <a:prstGeom prst="rect">
            <a:avLst/>
          </a:prstGeom>
          <a:ln w="3175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Point web</a:t>
            </a:r>
          </a:p>
          <a:p>
            <a:pPr algn="ctr"/>
            <a:r>
              <a:rPr lang="fr-FR" dirty="0" smtClean="0"/>
              <a:t>Connexion</a:t>
            </a:r>
          </a:p>
          <a:p>
            <a:pPr algn="ctr"/>
            <a:r>
              <a:rPr lang="fr-FR" dirty="0" smtClean="0"/>
              <a:t>Evénements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395536" y="4293096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25 jan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2421389" y="4293096"/>
            <a:ext cx="754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08 </a:t>
            </a:r>
            <a:r>
              <a:rPr lang="fr-FR" dirty="0" err="1" smtClean="0"/>
              <a:t>fev</a:t>
            </a:r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4437613" y="4293096"/>
            <a:ext cx="754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29 </a:t>
            </a:r>
            <a:r>
              <a:rPr lang="fr-FR" dirty="0" err="1" smtClean="0"/>
              <a:t>fev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6444208" y="4293096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28 </a:t>
            </a:r>
            <a:r>
              <a:rPr lang="fr-FR" dirty="0" err="1" smtClean="0"/>
              <a:t>mar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/>
          <p:cNvSpPr>
            <a:spLocks noGrp="1"/>
          </p:cNvSpPr>
          <p:nvPr>
            <p:ph type="title"/>
          </p:nvPr>
        </p:nvSpPr>
        <p:spPr>
          <a:xfrm>
            <a:off x="457200" y="773832"/>
            <a:ext cx="8229600" cy="1143000"/>
          </a:xfrm>
        </p:spPr>
        <p:txBody>
          <a:bodyPr/>
          <a:lstStyle/>
          <a:p>
            <a:r>
              <a:rPr lang="fr-FR" dirty="0" smtClean="0"/>
              <a:t>Accréditation</a:t>
            </a:r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457200" y="1927373"/>
            <a:ext cx="8229600" cy="4525963"/>
          </a:xfrm>
        </p:spPr>
        <p:txBody>
          <a:bodyPr>
            <a:normAutofit/>
          </a:bodyPr>
          <a:lstStyle/>
          <a:p>
            <a:pPr>
              <a:buNone/>
            </a:pPr>
            <a:endParaRPr lang="fr-FR" dirty="0" smtClean="0"/>
          </a:p>
          <a:p>
            <a:pPr>
              <a:buNone/>
            </a:pPr>
            <a:r>
              <a:rPr lang="fr-FR" dirty="0" smtClean="0"/>
              <a:t>Photo</a:t>
            </a:r>
          </a:p>
          <a:p>
            <a:pPr>
              <a:buNone/>
            </a:pPr>
            <a:endParaRPr lang="fr-FR" dirty="0" smtClean="0"/>
          </a:p>
          <a:p>
            <a:pPr>
              <a:buNone/>
            </a:pPr>
            <a:r>
              <a:rPr lang="fr-FR" dirty="0" smtClean="0"/>
              <a:t>Infos de la personne</a:t>
            </a:r>
          </a:p>
          <a:p>
            <a:pPr>
              <a:buNone/>
            </a:pPr>
            <a:endParaRPr lang="fr-FR" dirty="0" smtClean="0"/>
          </a:p>
          <a:p>
            <a:pPr>
              <a:buNone/>
            </a:pPr>
            <a:r>
              <a:rPr lang="fr-FR" dirty="0" smtClean="0"/>
              <a:t>Infos de l’accréditation</a:t>
            </a:r>
          </a:p>
        </p:txBody>
      </p:sp>
      <p:pic>
        <p:nvPicPr>
          <p:cNvPr id="12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5</a:t>
            </a:fld>
            <a:endParaRPr lang="fr-FR"/>
          </a:p>
        </p:txBody>
      </p:sp>
      <p:pic>
        <p:nvPicPr>
          <p:cNvPr id="9218" name="Picture 2" descr="D:\School\2011 - Master ISC\S8\Courchevel\doc\Présentations\AccredLaurence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436096" y="2276872"/>
            <a:ext cx="2621651" cy="372816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685800" y="2996952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Projet Courchevel</a:t>
            </a:r>
            <a:br>
              <a:rPr kumimoji="0" lang="fr-FR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fr-FR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Bilan intermédiaire</a:t>
            </a:r>
            <a:endParaRPr kumimoji="0" lang="fr-FR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Sous-titre 2"/>
          <p:cNvSpPr txBox="1">
            <a:spLocks/>
          </p:cNvSpPr>
          <p:nvPr/>
        </p:nvSpPr>
        <p:spPr>
          <a:xfrm>
            <a:off x="323850" y="4437112"/>
            <a:ext cx="8496300" cy="24482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fr-F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Equipe Gamma</a:t>
            </a:r>
            <a:endParaRPr kumimoji="0" lang="fr-FR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fr-FR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Aymeric ASSIER – Mickaël ARNOULD – Adrien LOMBARD – Sébastien FRANCHON – </a:t>
            </a:r>
            <a:r>
              <a:rPr kumimoji="0" lang="fr-FR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Hajer</a:t>
            </a:r>
            <a:r>
              <a:rPr kumimoji="0" lang="fr-FR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CHRIGUI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Imag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mage 2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63888" y="836712"/>
            <a:ext cx="2016224" cy="2270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457200" y="773832"/>
            <a:ext cx="8229600" cy="1143000"/>
          </a:xfrm>
        </p:spPr>
        <p:txBody>
          <a:bodyPr/>
          <a:lstStyle/>
          <a:p>
            <a:r>
              <a:rPr lang="fr-FR" dirty="0" smtClean="0"/>
              <a:t>Processus</a:t>
            </a:r>
            <a:endParaRPr lang="fr-FR" dirty="0" smtClean="0"/>
          </a:p>
        </p:txBody>
      </p:sp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525963"/>
          </a:xfrm>
        </p:spPr>
        <p:txBody>
          <a:bodyPr>
            <a:normAutofit/>
          </a:bodyPr>
          <a:lstStyle/>
          <a:p>
            <a:pPr>
              <a:buNone/>
            </a:pPr>
            <a:endParaRPr lang="fr-FR" dirty="0" smtClean="0"/>
          </a:p>
          <a:p>
            <a:pPr>
              <a:buNone/>
            </a:pPr>
            <a:r>
              <a:rPr lang="fr-FR" dirty="0" smtClean="0"/>
              <a:t>Contraintes spécifiques :</a:t>
            </a:r>
          </a:p>
          <a:p>
            <a:pPr lvl="1"/>
            <a:r>
              <a:rPr lang="fr-FR" dirty="0" smtClean="0"/>
              <a:t>Grande réactivité</a:t>
            </a:r>
          </a:p>
          <a:p>
            <a:pPr lvl="1"/>
            <a:r>
              <a:rPr lang="fr-FR" dirty="0" smtClean="0"/>
              <a:t>Arrivée de groupe</a:t>
            </a:r>
          </a:p>
          <a:p>
            <a:pPr lvl="1"/>
            <a:r>
              <a:rPr lang="fr-FR" dirty="0" smtClean="0"/>
              <a:t>Réduction du temps nécessaire</a:t>
            </a:r>
          </a:p>
          <a:p>
            <a:pPr lvl="1"/>
            <a:endParaRPr lang="fr-FR" dirty="0" smtClean="0"/>
          </a:p>
          <a:p>
            <a:pPr>
              <a:buNone/>
            </a:pPr>
            <a:r>
              <a:rPr lang="fr-FR" dirty="0" smtClean="0"/>
              <a:t>Besoins : </a:t>
            </a:r>
          </a:p>
          <a:p>
            <a:pPr lvl="1"/>
            <a:r>
              <a:rPr lang="fr-FR" dirty="0" smtClean="0"/>
              <a:t>Anticipation maximum</a:t>
            </a:r>
            <a:endParaRPr lang="fr-FR" dirty="0" smtClean="0"/>
          </a:p>
        </p:txBody>
      </p:sp>
      <p:pic>
        <p:nvPicPr>
          <p:cNvPr id="6" name="Imag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6</a:t>
            </a:fld>
            <a:endParaRPr lang="fr-F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re 1"/>
          <p:cNvSpPr>
            <a:spLocks noGrp="1"/>
          </p:cNvSpPr>
          <p:nvPr>
            <p:ph type="title"/>
          </p:nvPr>
        </p:nvSpPr>
        <p:spPr>
          <a:xfrm>
            <a:off x="457200" y="773832"/>
            <a:ext cx="8229600" cy="1143000"/>
          </a:xfrm>
        </p:spPr>
        <p:txBody>
          <a:bodyPr/>
          <a:lstStyle/>
          <a:p>
            <a:r>
              <a:rPr lang="fr-FR" dirty="0" smtClean="0"/>
              <a:t>Plan</a:t>
            </a:r>
          </a:p>
        </p:txBody>
      </p:sp>
      <p:pic>
        <p:nvPicPr>
          <p:cNvPr id="3076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7</a:t>
            </a:fld>
            <a:endParaRPr lang="fr-FR"/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fr-FR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>
              <a:lnSpc>
                <a:spcPct val="170000"/>
              </a:lnSpc>
              <a:buFont typeface="Arial" pitchFamily="34" charset="0"/>
              <a:buChar char="•"/>
            </a:pPr>
            <a:r>
              <a:rPr lang="fr-FR" sz="3200" dirty="0" smtClean="0">
                <a:solidFill>
                  <a:schemeClr val="bg1">
                    <a:lumMod val="65000"/>
                  </a:schemeClr>
                </a:solidFill>
              </a:rPr>
              <a:t>  Présentation</a:t>
            </a:r>
          </a:p>
          <a:p>
            <a:pPr>
              <a:lnSpc>
                <a:spcPct val="170000"/>
              </a:lnSpc>
              <a:buFont typeface="Arial" pitchFamily="34" charset="0"/>
              <a:buChar char="•"/>
            </a:pPr>
            <a:r>
              <a:rPr lang="fr-FR" sz="3200" dirty="0" smtClean="0"/>
              <a:t>  Conception</a:t>
            </a:r>
          </a:p>
          <a:p>
            <a:pPr>
              <a:lnSpc>
                <a:spcPct val="170000"/>
              </a:lnSpc>
              <a:buFont typeface="Arial" pitchFamily="34" charset="0"/>
              <a:buChar char="•"/>
            </a:pPr>
            <a:r>
              <a:rPr lang="fr-FR" sz="3200" dirty="0" smtClean="0">
                <a:solidFill>
                  <a:schemeClr val="bg1">
                    <a:lumMod val="65000"/>
                  </a:schemeClr>
                </a:solidFill>
              </a:rPr>
              <a:t>  Travail réalisé</a:t>
            </a:r>
          </a:p>
          <a:p>
            <a:pPr>
              <a:lnSpc>
                <a:spcPct val="170000"/>
              </a:lnSpc>
              <a:buFont typeface="Arial" pitchFamily="34" charset="0"/>
              <a:buChar char="•"/>
            </a:pPr>
            <a:r>
              <a:rPr lang="fr-FR" sz="3200" dirty="0" smtClean="0">
                <a:solidFill>
                  <a:schemeClr val="bg1">
                    <a:lumMod val="65000"/>
                  </a:schemeClr>
                </a:solidFill>
              </a:rPr>
              <a:t>  Bilan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8</a:t>
            </a:fld>
            <a:endParaRPr lang="fr-FR"/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6156176" y="845840"/>
            <a:ext cx="2952328" cy="1143000"/>
          </a:xfrm>
        </p:spPr>
        <p:txBody>
          <a:bodyPr>
            <a:normAutofit/>
          </a:bodyPr>
          <a:lstStyle/>
          <a:p>
            <a:pPr algn="l"/>
            <a:r>
              <a:rPr lang="fr-FR" sz="2800" dirty="0" smtClean="0"/>
              <a:t>Architecture :</a:t>
            </a:r>
            <a:br>
              <a:rPr lang="fr-FR" sz="2800" dirty="0" smtClean="0"/>
            </a:br>
            <a:r>
              <a:rPr lang="fr-FR" sz="2800" dirty="0" smtClean="0"/>
              <a:t>Code </a:t>
            </a:r>
            <a:r>
              <a:rPr lang="fr-FR" sz="2800" dirty="0" err="1" smtClean="0"/>
              <a:t>Igniter</a:t>
            </a:r>
            <a:endParaRPr lang="fr-FR" sz="2800" dirty="0" smtClean="0"/>
          </a:p>
        </p:txBody>
      </p:sp>
      <p:pic>
        <p:nvPicPr>
          <p:cNvPr id="4098" name="Picture 2" descr="D:\School\2011 - Master ISC\S8\Courchevel\doc\Conception\V2\Archi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4086" y="980728"/>
            <a:ext cx="5622090" cy="544105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Imag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E9F434-548C-4338-8DF1-58B3EAFD3701}" type="slidenum">
              <a:rPr lang="fr-FR" smtClean="0"/>
              <a:pPr>
                <a:defRPr/>
              </a:pPr>
              <a:t>9</a:t>
            </a:fld>
            <a:endParaRPr lang="fr-FR"/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662880" y="413792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fr-FR" sz="2800" dirty="0" smtClean="0"/>
              <a:t>Cas d’utilisation : Organisateur</a:t>
            </a:r>
          </a:p>
        </p:txBody>
      </p:sp>
      <p:pic>
        <p:nvPicPr>
          <p:cNvPr id="1027" name="Picture 3" descr="D:\School\2011 - Master ISC\S8\Courchevel\doc\Conception\V2\UseCase-Organisateur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7726" y="1416521"/>
            <a:ext cx="8440738" cy="4676775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</TotalTime>
  <Words>260</Words>
  <Application>Microsoft Office PowerPoint</Application>
  <PresentationFormat>Affichage à l'écran (4:3)</PresentationFormat>
  <Paragraphs>135</Paragraphs>
  <Slides>50</Slides>
  <Notes>13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50</vt:i4>
      </vt:variant>
    </vt:vector>
  </HeadingPairs>
  <TitlesOfParts>
    <vt:vector size="51" baseType="lpstr">
      <vt:lpstr>Thème Office</vt:lpstr>
      <vt:lpstr>Projet Courchevel Bilan intermédiaire</vt:lpstr>
      <vt:lpstr>Plan</vt:lpstr>
      <vt:lpstr>Plan</vt:lpstr>
      <vt:lpstr>Contexte</vt:lpstr>
      <vt:lpstr>Accréditation</vt:lpstr>
      <vt:lpstr>Processus</vt:lpstr>
      <vt:lpstr>Plan</vt:lpstr>
      <vt:lpstr>Architecture : Code Igniter</vt:lpstr>
      <vt:lpstr>Cas d’utilisation : Organisateur</vt:lpstr>
      <vt:lpstr>Cas d’utilisation : Visiteur</vt:lpstr>
      <vt:lpstr>Cas d’utilisation : Accréditeur</vt:lpstr>
      <vt:lpstr>MCD</vt:lpstr>
      <vt:lpstr>Classes : Contrôleurs</vt:lpstr>
      <vt:lpstr>Diagramme d’Activité</vt:lpstr>
      <vt:lpstr>Plan</vt:lpstr>
      <vt:lpstr>Diapositive 16</vt:lpstr>
      <vt:lpstr>Organisateur : Création d’un évènement sportif</vt:lpstr>
      <vt:lpstr>Diapositive 18</vt:lpstr>
      <vt:lpstr>Diapositive 19</vt:lpstr>
      <vt:lpstr>Diapositive 20</vt:lpstr>
      <vt:lpstr>Diapositive 21</vt:lpstr>
      <vt:lpstr>Diapositive 22</vt:lpstr>
      <vt:lpstr>Diapositive 23</vt:lpstr>
      <vt:lpstr>Diapositive 24</vt:lpstr>
      <vt:lpstr>Diapositive 25</vt:lpstr>
      <vt:lpstr>Diapositive 26</vt:lpstr>
      <vt:lpstr>Visiteur : Pré-inscription à un évènement</vt:lpstr>
      <vt:lpstr>Diapositive 28</vt:lpstr>
      <vt:lpstr>Diapositive 29</vt:lpstr>
      <vt:lpstr>Diapositive 30</vt:lpstr>
      <vt:lpstr>Diapositive 31</vt:lpstr>
      <vt:lpstr>Diapositive 32</vt:lpstr>
      <vt:lpstr>Accréditeur : Validation de la demande</vt:lpstr>
      <vt:lpstr>Diapositive 34</vt:lpstr>
      <vt:lpstr>Diapositive 35</vt:lpstr>
      <vt:lpstr>Diapositive 36</vt:lpstr>
      <vt:lpstr>Diapositive 37</vt:lpstr>
      <vt:lpstr>Diapositive 38</vt:lpstr>
      <vt:lpstr>Diapositive 39</vt:lpstr>
      <vt:lpstr>Accréditeur : Inscription d’un groupe</vt:lpstr>
      <vt:lpstr>Diapositive 41</vt:lpstr>
      <vt:lpstr>Diapositive 42</vt:lpstr>
      <vt:lpstr>Diapositive 43</vt:lpstr>
      <vt:lpstr>Diapositive 44</vt:lpstr>
      <vt:lpstr>Diapositive 45</vt:lpstr>
      <vt:lpstr>Diapositive 46</vt:lpstr>
      <vt:lpstr>Diapositive 47</vt:lpstr>
      <vt:lpstr>Diapositive 48</vt:lpstr>
      <vt:lpstr>Avancement du projet</vt:lpstr>
      <vt:lpstr>Diapositive 50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Courchevel Bilan intermédiaire</dc:title>
  <dc:creator>Arkhen</dc:creator>
  <cp:lastModifiedBy>Arkhen</cp:lastModifiedBy>
  <cp:revision>190</cp:revision>
  <dcterms:created xsi:type="dcterms:W3CDTF">2012-03-29T15:10:34Z</dcterms:created>
  <dcterms:modified xsi:type="dcterms:W3CDTF">2012-04-23T13:00:10Z</dcterms:modified>
</cp:coreProperties>
</file>

<file path=docProps/thumbnail.jpeg>
</file>